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17/10/2024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o 30"/>
          <p:cNvGrpSpPr/>
          <p:nvPr/>
        </p:nvGrpSpPr>
        <p:grpSpPr>
          <a:xfrm>
            <a:off x="4191420" y="193205"/>
            <a:ext cx="4297980" cy="1073753"/>
            <a:chOff x="7820286" y="994753"/>
            <a:chExt cx="4297980" cy="1073753"/>
          </a:xfrm>
        </p:grpSpPr>
        <p:sp>
          <p:nvSpPr>
            <p:cNvPr id="32" name="Rectángulo 31"/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30</a:t>
              </a:r>
              <a:r>
                <a:rPr lang="es-MX" sz="1200" b="1">
                  <a:solidFill>
                    <a:srgbClr val="6F0579"/>
                  </a:solidFill>
                </a:rPr>
                <a:t>/septiembre/2024</a:t>
              </a:r>
              <a:endParaRPr lang="es-MX" sz="1200" b="1" dirty="0">
                <a:solidFill>
                  <a:srgbClr val="6F0579"/>
                </a:solidFill>
              </a:endParaRPr>
            </a:p>
          </p:txBody>
        </p:sp>
        <p:sp>
          <p:nvSpPr>
            <p:cNvPr id="33" name="Rectángulo 32"/>
            <p:cNvSpPr/>
            <p:nvPr/>
          </p:nvSpPr>
          <p:spPr>
            <a:xfrm>
              <a:off x="7820286" y="1422175"/>
              <a:ext cx="429798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1" name="CuadroTexto 10"/>
          <p:cNvSpPr txBox="1"/>
          <p:nvPr/>
        </p:nvSpPr>
        <p:spPr>
          <a:xfrm>
            <a:off x="516829" y="2570717"/>
            <a:ext cx="7349183" cy="333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dirty="0"/>
              <a:t>El Instituto Electoral de Coahuila pone a su disposición el enlace a través del cual podrá acceder a la información detallada de su estado financiero, así como al uso y manejo de su presupuesto, según lo establece el artículo 31, fracción III de la Ley de Acceso a la Información Pública para el Estado de Coahuila de Zaragoza:</a:t>
            </a:r>
          </a:p>
          <a:p>
            <a:pPr algn="ctr">
              <a:lnSpc>
                <a:spcPct val="200000"/>
              </a:lnSpc>
            </a:pPr>
            <a:r>
              <a:rPr lang="es-MX" u="sng" dirty="0">
                <a:solidFill>
                  <a:srgbClr val="0070C0"/>
                </a:solidFill>
              </a:rPr>
              <a:t>https://iecoah.org.mx/v1/informes-de-avances-de-gestion-financiera/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2278923" y="1831277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/>
              <a:t>Artículo 31</a:t>
            </a:r>
          </a:p>
          <a:p>
            <a:pPr algn="ctr"/>
            <a:r>
              <a:rPr lang="es-MX" sz="2400" dirty="0"/>
              <a:t>Fracción III</a:t>
            </a:r>
          </a:p>
          <a:p>
            <a:pPr algn="ctr"/>
            <a:r>
              <a:rPr lang="es-MX" sz="2400" dirty="0"/>
              <a:t>La información detallada sobre su estado financiero.</a:t>
            </a: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</TotalTime>
  <Words>121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145</cp:revision>
  <cp:lastPrinted>2016-02-08T17:12:47Z</cp:lastPrinted>
  <dcterms:created xsi:type="dcterms:W3CDTF">2016-01-18T17:46:42Z</dcterms:created>
  <dcterms:modified xsi:type="dcterms:W3CDTF">2024-10-17T17:44:05Z</dcterms:modified>
</cp:coreProperties>
</file>